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66" r:id="rId2"/>
    <p:sldId id="267" r:id="rId3"/>
    <p:sldId id="263" r:id="rId4"/>
    <p:sldId id="259" r:id="rId5"/>
    <p:sldId id="260" r:id="rId6"/>
    <p:sldId id="261" r:id="rId7"/>
    <p:sldId id="262" r:id="rId8"/>
    <p:sldId id="257" r:id="rId9"/>
    <p:sldId id="256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013" autoAdjust="0"/>
    <p:restoredTop sz="94660"/>
  </p:normalViewPr>
  <p:slideViewPr>
    <p:cSldViewPr snapToGrid="0">
      <p:cViewPr>
        <p:scale>
          <a:sx n="75" d="100"/>
          <a:sy n="75" d="100"/>
        </p:scale>
        <p:origin x="-4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D3F4584-EF2B-4C21-A2D6-7F62C56D12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D13765E8-5443-402B-8995-4532D8D256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64D67DA-2219-4F06-80BD-EB779192F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0162-7373-47BA-A656-4D9B29675ED0}" type="datetimeFigureOut">
              <a:rPr lang="en-US" smtClean="0"/>
              <a:t>2/23/2020</a:t>
            </a:fld>
            <a:endParaRPr lang="en-US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6EDE374-550A-41EA-8D80-AE978BB54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A5B2077-E1A9-40BE-9318-58A97C424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7149A-CD4C-4B31-AA66-3DA9A64D39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021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9D21F17-5A45-4BE4-BE95-BF0866ADC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80AE5FAD-EF16-4C5B-9A5C-E51D3E1C0A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93CAF90-B19C-42F5-8ED8-AABDB883B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0162-7373-47BA-A656-4D9B29675ED0}" type="datetimeFigureOut">
              <a:rPr lang="en-US" smtClean="0"/>
              <a:t>2/23/2020</a:t>
            </a:fld>
            <a:endParaRPr lang="en-US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CCA8151-9E65-458A-BAF9-A15F4913A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DD4A9CA-48FB-438A-A14B-9436B1F43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7149A-CD4C-4B31-AA66-3DA9A64D39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622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A4BED5ED-60EA-4BB3-945F-88F1F5877C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5FA71630-286D-495B-8B94-96A1A6E2A9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DE5C01E-7521-4CDA-A0F1-09A1200F6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0162-7373-47BA-A656-4D9B29675ED0}" type="datetimeFigureOut">
              <a:rPr lang="en-US" smtClean="0"/>
              <a:t>2/23/2020</a:t>
            </a:fld>
            <a:endParaRPr lang="en-US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367FE28-52F0-420C-863B-DAF899552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810898F-8A9E-40DC-9B59-96C01E67E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7149A-CD4C-4B31-AA66-3DA9A64D39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021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1DE7751-C4CE-4B73-8FBE-28A6FB9EE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84DA967-9ADE-40AE-A40F-CB6B138D4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94EDB6E-96EE-483E-81BE-A0A8A7C09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0162-7373-47BA-A656-4D9B29675ED0}" type="datetimeFigureOut">
              <a:rPr lang="en-US" smtClean="0"/>
              <a:t>2/23/2020</a:t>
            </a:fld>
            <a:endParaRPr lang="en-US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C86BC9C-004D-4C30-8B99-49AABFBB0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337E74A-04EA-4F69-A892-10787CC12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7149A-CD4C-4B31-AA66-3DA9A64D39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506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170A4A7-B6BD-4C7F-9C8D-ACC6F7A38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B4A976E3-68A0-448D-BA48-FC23ADCBB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744D96C-E09D-4D03-9E4C-AF4C9CBCC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0162-7373-47BA-A656-4D9B29675ED0}" type="datetimeFigureOut">
              <a:rPr lang="en-US" smtClean="0"/>
              <a:t>2/23/2020</a:t>
            </a:fld>
            <a:endParaRPr lang="en-US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6D8FD99-579E-4997-8D5D-80C1650CC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22041EA-7E49-4D89-A1FF-602DF3413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7149A-CD4C-4B31-AA66-3DA9A64D39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308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68EC919-7FA0-4059-8F57-C01F8A453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C48A996-E1AD-4D77-90DA-013B478473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B4939AA9-38B1-4757-972B-80E35B36F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95AC08D8-74D6-4729-A454-794CB2DDA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0162-7373-47BA-A656-4D9B29675ED0}" type="datetimeFigureOut">
              <a:rPr lang="en-US" smtClean="0"/>
              <a:t>2/23/2020</a:t>
            </a:fld>
            <a:endParaRPr lang="en-US" dirty="0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DD36D165-498F-4E98-9409-B91402F3F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6DC91330-D9DE-48A5-9BB1-F3BE94D36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7149A-CD4C-4B31-AA66-3DA9A64D39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254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A6637BB-EA75-4E73-8F38-1271710C5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4303E661-00AA-4B4D-BBE6-B6F8B76CC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A998C152-0B83-4AFA-841D-86E79E0B8C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6D0D18A7-C7D3-4463-9976-44A4BE354D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49AE542A-53F4-4147-85C7-8C98407E7A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BBC8F24F-2838-4C56-B329-63F035284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0162-7373-47BA-A656-4D9B29675ED0}" type="datetimeFigureOut">
              <a:rPr lang="en-US" smtClean="0"/>
              <a:t>2/23/2020</a:t>
            </a:fld>
            <a:endParaRPr lang="en-US" dirty="0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3D700A8C-3307-4AFE-A079-EA2F5DD65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532B1DA7-ED38-49EA-BEF1-6ABEA1A71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7149A-CD4C-4B31-AA66-3DA9A64D39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30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B23FE33-39DD-4529-B074-BB3001288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E34F54EF-09BD-4DE4-B933-D20CB8D67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0162-7373-47BA-A656-4D9B29675ED0}" type="datetimeFigureOut">
              <a:rPr lang="en-US" smtClean="0"/>
              <a:t>2/23/2020</a:t>
            </a:fld>
            <a:endParaRPr lang="en-US" dirty="0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2D156311-D445-4062-8F60-52DB1CB41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03BE1BF7-C8D7-4E4B-A6EC-DC1B30478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7149A-CD4C-4B31-AA66-3DA9A64D39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377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AE0C7774-727F-4D52-9447-877AE1CAB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0162-7373-47BA-A656-4D9B29675ED0}" type="datetimeFigureOut">
              <a:rPr lang="en-US" smtClean="0"/>
              <a:t>2/23/2020</a:t>
            </a:fld>
            <a:endParaRPr lang="en-US" dirty="0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5F21588A-6438-42DC-BADB-B6934C30F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65BCDC69-DE8F-4B98-84E8-32E5D31B6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7149A-CD4C-4B31-AA66-3DA9A64D39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242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E04207E-B3AD-4F24-B6F0-8E15BBB1D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9FFEB36-E1D7-4109-A41D-4A516265C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C8DAE5AE-72B1-4970-918C-19818CBE62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F45BA601-DAB9-4AF4-8209-D43E16619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0162-7373-47BA-A656-4D9B29675ED0}" type="datetimeFigureOut">
              <a:rPr lang="en-US" smtClean="0"/>
              <a:t>2/23/2020</a:t>
            </a:fld>
            <a:endParaRPr lang="en-US" dirty="0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E969C70A-73C8-4904-9933-CB5C507B3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DAB19DA3-28E0-4DCD-AA1E-46DE5CB08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7149A-CD4C-4B31-AA66-3DA9A64D39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893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BCE6C6A-77D0-4AEA-8C51-CAB39F5DE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593FB77C-01B1-4A7A-9F2F-5972AC76F1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C5D61AB1-4B28-4A4F-84EF-2A0E8062B3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05F6CA09-24DB-46A8-8092-9A6816B87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00162-7373-47BA-A656-4D9B29675ED0}" type="datetimeFigureOut">
              <a:rPr lang="en-US" smtClean="0"/>
              <a:t>2/23/2020</a:t>
            </a:fld>
            <a:endParaRPr lang="en-US" dirty="0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6CC15BF0-B772-472F-BAE3-12AE5B38C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65299C8C-106D-4D58-BC77-A59DB0900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7149A-CD4C-4B31-AA66-3DA9A64D39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042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C7D0233D-D4A9-4A76-B6EF-AC435D7DE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FFC4114F-21EE-4325-AC22-9521099C5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446EB5F-BA47-4612-95FB-4AAB540BDE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00162-7373-47BA-A656-4D9B29675ED0}" type="datetimeFigureOut">
              <a:rPr lang="en-US" smtClean="0"/>
              <a:t>2/23/2020</a:t>
            </a:fld>
            <a:endParaRPr lang="en-US" dirty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A8F748D-2844-4ACE-81DA-0F30218DBB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3C49178-4163-404B-B3F8-2D33E308E2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47149A-CD4C-4B31-AA66-3DA9A64D39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961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0128B61-4056-44A5-9421-97AA656100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5456" y="185723"/>
            <a:ext cx="3845118" cy="55722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 rtl="0"/>
            <a:r>
              <a:rPr lang="en-US" sz="4400" dirty="0"/>
              <a:t>Register school</a:t>
            </a:r>
          </a:p>
        </p:txBody>
      </p:sp>
      <p:pic>
        <p:nvPicPr>
          <p:cNvPr id="13" name="תמונה 12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BA983C00-3842-4015-9FFF-82CD668FD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01" y="1836737"/>
            <a:ext cx="2038350" cy="4278313"/>
          </a:xfrm>
          <a:prstGeom prst="rect">
            <a:avLst/>
          </a:prstGeom>
        </p:spPr>
      </p:pic>
      <p:pic>
        <p:nvPicPr>
          <p:cNvPr id="15" name="תמונה 14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063428D6-48DA-4B18-8B43-D37677C54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063" y="1836738"/>
            <a:ext cx="2038350" cy="4278313"/>
          </a:xfrm>
          <a:prstGeom prst="rect">
            <a:avLst/>
          </a:prstGeom>
        </p:spPr>
      </p:pic>
      <p:pic>
        <p:nvPicPr>
          <p:cNvPr id="17" name="תמונה 16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623B0A49-AA85-4B49-AA24-8B21D5E887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963" y="1836738"/>
            <a:ext cx="2038350" cy="4278313"/>
          </a:xfrm>
          <a:prstGeom prst="rect">
            <a:avLst/>
          </a:prstGeom>
        </p:spPr>
      </p:pic>
      <p:pic>
        <p:nvPicPr>
          <p:cNvPr id="19" name="תמונה 18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2FEC4A26-1C52-466C-A812-55BF08BAC4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863" y="1836738"/>
            <a:ext cx="2038350" cy="4278313"/>
          </a:xfrm>
          <a:prstGeom prst="rect">
            <a:avLst/>
          </a:prstGeom>
        </p:spPr>
      </p:pic>
      <p:pic>
        <p:nvPicPr>
          <p:cNvPr id="21" name="תמונה 20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09A2A971-85AC-48D9-ABDC-C463C446EC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575" y="1836738"/>
            <a:ext cx="2038350" cy="4278313"/>
          </a:xfrm>
          <a:prstGeom prst="rect">
            <a:avLst/>
          </a:prstGeom>
        </p:spPr>
      </p:pic>
      <p:sp>
        <p:nvSpPr>
          <p:cNvPr id="27" name="כותרת 1">
            <a:extLst>
              <a:ext uri="{FF2B5EF4-FFF2-40B4-BE49-F238E27FC236}">
                <a16:creationId xmlns:a16="http://schemas.microsoft.com/office/drawing/2014/main" id="{B95B04E6-7358-4F28-8421-2E4BDD6E631E}"/>
              </a:ext>
            </a:extLst>
          </p:cNvPr>
          <p:cNvSpPr txBox="1">
            <a:spLocks/>
          </p:cNvSpPr>
          <p:nvPr/>
        </p:nvSpPr>
        <p:spPr>
          <a:xfrm>
            <a:off x="1073575" y="1279512"/>
            <a:ext cx="2038351" cy="557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/>
            <a:r>
              <a:rPr lang="he-IL" sz="1800" dirty="0"/>
              <a:t>פרטי בית ספר</a:t>
            </a:r>
            <a:endParaRPr lang="en-US" sz="1800" dirty="0"/>
          </a:p>
        </p:txBody>
      </p:sp>
      <p:sp>
        <p:nvSpPr>
          <p:cNvPr id="28" name="כותרת 1">
            <a:extLst>
              <a:ext uri="{FF2B5EF4-FFF2-40B4-BE49-F238E27FC236}">
                <a16:creationId xmlns:a16="http://schemas.microsoft.com/office/drawing/2014/main" id="{B6B93D8B-A402-4FAE-9E1F-0469724737AE}"/>
              </a:ext>
            </a:extLst>
          </p:cNvPr>
          <p:cNvSpPr txBox="1">
            <a:spLocks/>
          </p:cNvSpPr>
          <p:nvPr/>
        </p:nvSpPr>
        <p:spPr>
          <a:xfrm>
            <a:off x="3033712" y="1271230"/>
            <a:ext cx="2038351" cy="557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/>
            <a:r>
              <a:rPr lang="he-IL" sz="1800" dirty="0"/>
              <a:t>פרטי אבטחה</a:t>
            </a:r>
            <a:endParaRPr lang="en-US" sz="1800" dirty="0"/>
          </a:p>
        </p:txBody>
      </p:sp>
      <p:sp>
        <p:nvSpPr>
          <p:cNvPr id="29" name="כותרת 1">
            <a:extLst>
              <a:ext uri="{FF2B5EF4-FFF2-40B4-BE49-F238E27FC236}">
                <a16:creationId xmlns:a16="http://schemas.microsoft.com/office/drawing/2014/main" id="{BEB4B5E9-A4D4-4221-ADB2-8538FAB2900E}"/>
              </a:ext>
            </a:extLst>
          </p:cNvPr>
          <p:cNvSpPr txBox="1">
            <a:spLocks/>
          </p:cNvSpPr>
          <p:nvPr/>
        </p:nvSpPr>
        <p:spPr>
          <a:xfrm>
            <a:off x="5354635" y="1257965"/>
            <a:ext cx="2038351" cy="557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/>
            <a:r>
              <a:rPr lang="en-US" sz="1800" dirty="0"/>
              <a:t>Registration loading</a:t>
            </a:r>
          </a:p>
        </p:txBody>
      </p:sp>
      <p:sp>
        <p:nvSpPr>
          <p:cNvPr id="30" name="כותרת 1">
            <a:extLst>
              <a:ext uri="{FF2B5EF4-FFF2-40B4-BE49-F238E27FC236}">
                <a16:creationId xmlns:a16="http://schemas.microsoft.com/office/drawing/2014/main" id="{0ECFFD7D-2365-4828-B0FF-F87C9981F4B9}"/>
              </a:ext>
            </a:extLst>
          </p:cNvPr>
          <p:cNvSpPr txBox="1">
            <a:spLocks/>
          </p:cNvSpPr>
          <p:nvPr/>
        </p:nvSpPr>
        <p:spPr>
          <a:xfrm>
            <a:off x="7440610" y="1271230"/>
            <a:ext cx="2038351" cy="557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/>
            <a:r>
              <a:rPr lang="he-IL" sz="1800" dirty="0"/>
              <a:t>הרשמה הושלמה צריך אימות</a:t>
            </a:r>
            <a:endParaRPr lang="en-US" sz="1800" dirty="0"/>
          </a:p>
        </p:txBody>
      </p:sp>
      <p:sp>
        <p:nvSpPr>
          <p:cNvPr id="31" name="כותרת 1">
            <a:extLst>
              <a:ext uri="{FF2B5EF4-FFF2-40B4-BE49-F238E27FC236}">
                <a16:creationId xmlns:a16="http://schemas.microsoft.com/office/drawing/2014/main" id="{92ACDEA9-4600-4048-B515-469AA91D9742}"/>
              </a:ext>
            </a:extLst>
          </p:cNvPr>
          <p:cNvSpPr txBox="1">
            <a:spLocks/>
          </p:cNvSpPr>
          <p:nvPr/>
        </p:nvSpPr>
        <p:spPr>
          <a:xfrm>
            <a:off x="9326561" y="1279512"/>
            <a:ext cx="2038351" cy="557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/>
            <a:r>
              <a:rPr lang="he-IL" sz="1800" dirty="0"/>
              <a:t>סיום תהליך ,כניסה למערכת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23746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CE56BD1-439D-45F9-8C73-B26843179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שיבוץ שיעורים</a:t>
            </a:r>
            <a:endParaRPr lang="en-US" dirty="0"/>
          </a:p>
        </p:txBody>
      </p:sp>
      <p:pic>
        <p:nvPicPr>
          <p:cNvPr id="4" name="WhatsApp Video 2020-01-26 at 10.42.15 (1)">
            <a:hlinkClick r:id="" action="ppaction://media"/>
            <a:extLst>
              <a:ext uri="{FF2B5EF4-FFF2-40B4-BE49-F238E27FC236}">
                <a16:creationId xmlns:a16="http://schemas.microsoft.com/office/drawing/2014/main" id="{72DCD0A8-FB0C-41DE-B74C-6C677B8513D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37138" y="1825625"/>
            <a:ext cx="2117725" cy="4351338"/>
          </a:xfrm>
        </p:spPr>
      </p:pic>
    </p:spTree>
    <p:extLst>
      <p:ext uri="{BB962C8B-B14F-4D97-AF65-F5344CB8AC3E}">
        <p14:creationId xmlns:p14="http://schemas.microsoft.com/office/powerpoint/2010/main" val="148191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9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B038DF3-51C9-4E88-AF4F-5AA06640B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שיבוץ טסטים</a:t>
            </a:r>
            <a:endParaRPr lang="en-US" dirty="0"/>
          </a:p>
        </p:txBody>
      </p:sp>
      <p:pic>
        <p:nvPicPr>
          <p:cNvPr id="4" name="WhatsApp Video 2020-01-26 at 10.42.15">
            <a:hlinkClick r:id="" action="ppaction://media"/>
            <a:extLst>
              <a:ext uri="{FF2B5EF4-FFF2-40B4-BE49-F238E27FC236}">
                <a16:creationId xmlns:a16="http://schemas.microsoft.com/office/drawing/2014/main" id="{6E78F492-FF5F-42D2-893B-DC70CF6B888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37138" y="1825625"/>
            <a:ext cx="2117725" cy="4351338"/>
          </a:xfrm>
        </p:spPr>
      </p:pic>
    </p:spTree>
    <p:extLst>
      <p:ext uri="{BB962C8B-B14F-4D97-AF65-F5344CB8AC3E}">
        <p14:creationId xmlns:p14="http://schemas.microsoft.com/office/powerpoint/2010/main" val="391130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545836E-B050-4955-B80E-C5A35AC2F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62">
            <a:extLst>
              <a:ext uri="{FF2B5EF4-FFF2-40B4-BE49-F238E27FC236}">
                <a16:creationId xmlns:a16="http://schemas.microsoft.com/office/drawing/2014/main" id="{5E6024A1-5F3D-4233-865A-57F6E8605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02473" y="-4805300"/>
            <a:ext cx="2587052" cy="12192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8B0462C-4068-4A4B-9253-2240A3267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6803" y="402336"/>
            <a:ext cx="1696278" cy="13797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en-US" sz="4800" dirty="0"/>
              <a:t>login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A809394-9FF0-4FBE-9674-04808925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570" y="73152"/>
            <a:ext cx="1340860" cy="223819"/>
            <a:chOff x="5394960" y="73152"/>
            <a:chExt cx="1340860" cy="223819"/>
          </a:xfrm>
        </p:grpSpPr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9F4FB4FC-1458-461C-9AD2-85239479B4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63415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C00BF269-83C8-4686-AFC5-C74871613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63415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84B4A881-F320-4D29-9F2A-92E5A8E269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1302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F1DE952E-BB73-465C-8182-582880F80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1302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5BF7C487-C4BE-43E7-A245-A61F82AAC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9188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8C6F250F-B7D8-473D-B4F7-723045603E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9188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ACD53A85-E1D0-492B-AA47-3E547672CA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37074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9C9FBE9E-BA53-4996-A2C3-B58C2671C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37074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FF5BB8E5-9D25-41D9-BB1D-803E3B2E2F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94960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9F899E14-F988-4594-87DA-613CDDB9B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94960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7AB465A4-4729-42F9-AFB0-431EA2621E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73986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F18A24F6-C77F-4D3D-B42A-852AC1D9FD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673986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D33BE653-7DDD-411B-B501-CFF249DF0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31873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7350B549-BA68-495E-BA4A-711B41556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31873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A54F87CB-563B-4CEB-BA3A-F85900994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9759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0CBAAB25-DBFA-46B9-82FE-AF160EF34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9759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2F50A986-E122-499B-8DBC-FE7CA2DCB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47645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2C861662-1B8A-4383-B562-3C1C5A0F8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47645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4">
              <a:extLst>
                <a:ext uri="{FF2B5EF4-FFF2-40B4-BE49-F238E27FC236}">
                  <a16:creationId xmlns:a16="http://schemas.microsoft.com/office/drawing/2014/main" id="{54A9DB5B-88DC-4102-B325-C1EDE7CC9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5531" y="73152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6">
              <a:extLst>
                <a:ext uri="{FF2B5EF4-FFF2-40B4-BE49-F238E27FC236}">
                  <a16:creationId xmlns:a16="http://schemas.microsoft.com/office/drawing/2014/main" id="{41A0883B-3E32-41FD-899E-2126CFC04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5531" y="23774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תמונה 4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F10839B6-4626-4C97-836B-8DE313302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618" y="2826663"/>
            <a:ext cx="1680724" cy="3447641"/>
          </a:xfrm>
          <a:prstGeom prst="rect">
            <a:avLst/>
          </a:prstGeom>
        </p:spPr>
      </p:pic>
      <p:pic>
        <p:nvPicPr>
          <p:cNvPr id="9" name="תמונה 8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2B616595-9457-4AA5-B7F8-6DBCA1000F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114" y="2826663"/>
            <a:ext cx="1680724" cy="3447641"/>
          </a:xfrm>
          <a:prstGeom prst="rect">
            <a:avLst/>
          </a:prstGeom>
        </p:spPr>
      </p:pic>
      <p:pic>
        <p:nvPicPr>
          <p:cNvPr id="7" name="תמונה 6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AA9B2230-E096-47A9-9157-833231CA00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744" y="2825496"/>
            <a:ext cx="1680552" cy="3447288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A628292D-0555-4158-9B1A-07414B27F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כותרת 1">
            <a:extLst>
              <a:ext uri="{FF2B5EF4-FFF2-40B4-BE49-F238E27FC236}">
                <a16:creationId xmlns:a16="http://schemas.microsoft.com/office/drawing/2014/main" id="{FFD730A6-1BCB-4395-B5B4-9F05DDBE14E1}"/>
              </a:ext>
            </a:extLst>
          </p:cNvPr>
          <p:cNvSpPr txBox="1">
            <a:spLocks/>
          </p:cNvSpPr>
          <p:nvPr/>
        </p:nvSpPr>
        <p:spPr>
          <a:xfrm>
            <a:off x="1285618" y="2145903"/>
            <a:ext cx="1696278" cy="5518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he-IL" sz="4800" dirty="0"/>
              <a:t>כנסיה דרך מייל</a:t>
            </a:r>
            <a:endParaRPr lang="en-US" sz="4800" dirty="0"/>
          </a:p>
        </p:txBody>
      </p:sp>
      <p:sp>
        <p:nvSpPr>
          <p:cNvPr id="41" name="כותרת 1">
            <a:extLst>
              <a:ext uri="{FF2B5EF4-FFF2-40B4-BE49-F238E27FC236}">
                <a16:creationId xmlns:a16="http://schemas.microsoft.com/office/drawing/2014/main" id="{BBCACB59-3F4A-45A2-8A85-CBD97E08D935}"/>
              </a:ext>
            </a:extLst>
          </p:cNvPr>
          <p:cNvSpPr txBox="1">
            <a:spLocks/>
          </p:cNvSpPr>
          <p:nvPr/>
        </p:nvSpPr>
        <p:spPr>
          <a:xfrm>
            <a:off x="5288002" y="2047719"/>
            <a:ext cx="1696278" cy="5518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he-IL" sz="2000" dirty="0"/>
              <a:t>אימות קוד שנשלח </a:t>
            </a:r>
            <a:r>
              <a:rPr lang="en-US" sz="2000" dirty="0"/>
              <a:t>OTP</a:t>
            </a:r>
          </a:p>
        </p:txBody>
      </p:sp>
      <p:sp>
        <p:nvSpPr>
          <p:cNvPr id="42" name="כותרת 1">
            <a:extLst>
              <a:ext uri="{FF2B5EF4-FFF2-40B4-BE49-F238E27FC236}">
                <a16:creationId xmlns:a16="http://schemas.microsoft.com/office/drawing/2014/main" id="{F92B5596-7CC5-489E-9226-04C0EE6F3626}"/>
              </a:ext>
            </a:extLst>
          </p:cNvPr>
          <p:cNvSpPr txBox="1">
            <a:spLocks/>
          </p:cNvSpPr>
          <p:nvPr/>
        </p:nvSpPr>
        <p:spPr>
          <a:xfrm>
            <a:off x="9210018" y="2022371"/>
            <a:ext cx="1696278" cy="5518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0000" lnSpcReduction="2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he-IL" sz="4800" dirty="0"/>
              <a:t>כנסיה דרך טלפון</a:t>
            </a:r>
            <a:endParaRPr lang="en-US" sz="4800" dirty="0"/>
          </a:p>
        </p:txBody>
      </p:sp>
      <p:sp>
        <p:nvSpPr>
          <p:cNvPr id="43" name="כותרת 1">
            <a:extLst>
              <a:ext uri="{FF2B5EF4-FFF2-40B4-BE49-F238E27FC236}">
                <a16:creationId xmlns:a16="http://schemas.microsoft.com/office/drawing/2014/main" id="{8BDC3716-DB29-4070-8467-B71682E2AC3C}"/>
              </a:ext>
            </a:extLst>
          </p:cNvPr>
          <p:cNvSpPr txBox="1">
            <a:spLocks/>
          </p:cNvSpPr>
          <p:nvPr/>
        </p:nvSpPr>
        <p:spPr>
          <a:xfrm>
            <a:off x="7091901" y="4047712"/>
            <a:ext cx="1696278" cy="5518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he-IL" sz="4800" dirty="0"/>
              <a:t>------&gt;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073979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5C24B2C-21E5-413A-A4F6-FE1B067C0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0311" y="4663291"/>
            <a:ext cx="2458013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he-IL" sz="6000" dirty="0"/>
              <a:t>בית ספר</a:t>
            </a:r>
            <a:endParaRPr lang="en-US" sz="6000" dirty="0"/>
          </a:p>
        </p:txBody>
      </p:sp>
      <p:pic>
        <p:nvPicPr>
          <p:cNvPr id="7" name="תמונה 6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9EAD26D4-DF75-469B-8A4B-4C9DBD875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350" y="445811"/>
            <a:ext cx="1840271" cy="3774916"/>
          </a:xfrm>
          <a:prstGeom prst="rect">
            <a:avLst/>
          </a:prstGeom>
        </p:spPr>
      </p:pic>
      <p:pic>
        <p:nvPicPr>
          <p:cNvPr id="5" name="מציין מיקום תוכן 4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5F2797A5-5A78-4CC0-90D9-45AC625CF1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719" y="415808"/>
            <a:ext cx="1840272" cy="3774917"/>
          </a:xfrm>
          <a:prstGeom prst="rect">
            <a:avLst/>
          </a:prstGeom>
        </p:spPr>
      </p:pic>
      <p:pic>
        <p:nvPicPr>
          <p:cNvPr id="11" name="תמונה 10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62AE31FE-3991-4F39-911C-5B880F2E58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090" y="397769"/>
            <a:ext cx="1840271" cy="377491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733B210-462D-42A4-BA20-36743BB5E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FFB2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תמונה 3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0CF895A1-66D8-44D6-B9E0-23C5A68BEA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919" y="331268"/>
            <a:ext cx="1837202" cy="3776472"/>
          </a:xfrm>
          <a:prstGeom prst="rect">
            <a:avLst/>
          </a:prstGeom>
        </p:spPr>
      </p:pic>
      <p:sp>
        <p:nvSpPr>
          <p:cNvPr id="15" name="כותרת 1">
            <a:extLst>
              <a:ext uri="{FF2B5EF4-FFF2-40B4-BE49-F238E27FC236}">
                <a16:creationId xmlns:a16="http://schemas.microsoft.com/office/drawing/2014/main" id="{0A533486-A769-4028-B1D0-A15AF30D7DBD}"/>
              </a:ext>
            </a:extLst>
          </p:cNvPr>
          <p:cNvSpPr txBox="1">
            <a:spLocks/>
          </p:cNvSpPr>
          <p:nvPr/>
        </p:nvSpPr>
        <p:spPr>
          <a:xfrm>
            <a:off x="10191090" y="4183321"/>
            <a:ext cx="1840271" cy="4951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2500" lnSpcReduction="2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he-IL" sz="6000" dirty="0"/>
              <a:t>דף ראשי בית ספר</a:t>
            </a:r>
            <a:endParaRPr lang="en-US" sz="6000" dirty="0"/>
          </a:p>
        </p:txBody>
      </p:sp>
      <p:sp>
        <p:nvSpPr>
          <p:cNvPr id="18" name="כותרת 1">
            <a:extLst>
              <a:ext uri="{FF2B5EF4-FFF2-40B4-BE49-F238E27FC236}">
                <a16:creationId xmlns:a16="http://schemas.microsoft.com/office/drawing/2014/main" id="{E311B6C0-3E4F-4606-A2F1-47AC819C0BC4}"/>
              </a:ext>
            </a:extLst>
          </p:cNvPr>
          <p:cNvSpPr txBox="1">
            <a:spLocks/>
          </p:cNvSpPr>
          <p:nvPr/>
        </p:nvSpPr>
        <p:spPr>
          <a:xfrm>
            <a:off x="1710978" y="4200453"/>
            <a:ext cx="1840271" cy="4951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he-IL" sz="2000" dirty="0"/>
              <a:t>סטטיסטיקה על כמות הצלחה בטסטים</a:t>
            </a:r>
            <a:endParaRPr lang="en-US" sz="2000" dirty="0"/>
          </a:p>
        </p:txBody>
      </p:sp>
      <p:sp>
        <p:nvSpPr>
          <p:cNvPr id="19" name="כותרת 1">
            <a:extLst>
              <a:ext uri="{FF2B5EF4-FFF2-40B4-BE49-F238E27FC236}">
                <a16:creationId xmlns:a16="http://schemas.microsoft.com/office/drawing/2014/main" id="{B8F7ECC3-408A-4B0C-83AC-67D5B796118E}"/>
              </a:ext>
            </a:extLst>
          </p:cNvPr>
          <p:cNvSpPr txBox="1">
            <a:spLocks/>
          </p:cNvSpPr>
          <p:nvPr/>
        </p:nvSpPr>
        <p:spPr>
          <a:xfrm>
            <a:off x="4898349" y="4278484"/>
            <a:ext cx="1840271" cy="4951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he-IL" sz="2000" dirty="0"/>
              <a:t>חיפוש פרופיל תלמיד</a:t>
            </a:r>
            <a:endParaRPr lang="en-US" sz="2000" dirty="0"/>
          </a:p>
        </p:txBody>
      </p:sp>
      <p:sp>
        <p:nvSpPr>
          <p:cNvPr id="20" name="כותרת 1">
            <a:extLst>
              <a:ext uri="{FF2B5EF4-FFF2-40B4-BE49-F238E27FC236}">
                <a16:creationId xmlns:a16="http://schemas.microsoft.com/office/drawing/2014/main" id="{F4A9B8E0-D6B5-4E0A-BC29-9DEAD6400AFD}"/>
              </a:ext>
            </a:extLst>
          </p:cNvPr>
          <p:cNvSpPr txBox="1">
            <a:spLocks/>
          </p:cNvSpPr>
          <p:nvPr/>
        </p:nvSpPr>
        <p:spPr>
          <a:xfrm>
            <a:off x="7544719" y="4271737"/>
            <a:ext cx="1840271" cy="4951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he-IL" sz="2000" dirty="0"/>
              <a:t>חיפוש פרופיל מורה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18395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BA81DA2-DE60-4AFD-924D-9B21CC8D3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896" y="0"/>
            <a:ext cx="3280576" cy="86732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rtl="0"/>
            <a:r>
              <a:rPr lang="en-US" dirty="0" err="1"/>
              <a:t>מורה</a:t>
            </a:r>
            <a:r>
              <a:rPr lang="en-US" dirty="0"/>
              <a:t> </a:t>
            </a:r>
            <a:r>
              <a:rPr lang="en-US" dirty="0" err="1"/>
              <a:t>דף</a:t>
            </a:r>
            <a:r>
              <a:rPr lang="en-US" dirty="0"/>
              <a:t> </a:t>
            </a:r>
            <a:r>
              <a:rPr lang="en-US" dirty="0" err="1"/>
              <a:t>ראשי</a:t>
            </a:r>
            <a:endParaRPr lang="en-US" dirty="0"/>
          </a:p>
        </p:txBody>
      </p:sp>
      <p:pic>
        <p:nvPicPr>
          <p:cNvPr id="7" name="תמונה 6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3904AA5B-865F-41AB-9DE7-425C6CFCC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2113"/>
            <a:ext cx="2039938" cy="4271963"/>
          </a:xfrm>
          <a:prstGeom prst="rect">
            <a:avLst/>
          </a:prstGeom>
        </p:spPr>
      </p:pic>
      <p:pic>
        <p:nvPicPr>
          <p:cNvPr id="9" name="תמונה 8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90C4D7EB-B100-43EE-8706-5C0E8FC2A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848" y="1782113"/>
            <a:ext cx="2041525" cy="4271963"/>
          </a:xfrm>
          <a:prstGeom prst="rect">
            <a:avLst/>
          </a:prstGeom>
        </p:spPr>
      </p:pic>
      <p:pic>
        <p:nvPicPr>
          <p:cNvPr id="5" name="מציין מיקום תוכן 4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58DF626B-77C8-435A-88F4-D52D58558C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197" y="1782112"/>
            <a:ext cx="2039938" cy="4271963"/>
          </a:xfrm>
          <a:prstGeom prst="rect">
            <a:avLst/>
          </a:prstGeom>
        </p:spPr>
      </p:pic>
      <p:pic>
        <p:nvPicPr>
          <p:cNvPr id="4" name="תמונה 3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BE1D2FD2-4281-4348-8BCE-203CB979B1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421" y="1782112"/>
            <a:ext cx="2036763" cy="4271963"/>
          </a:xfrm>
          <a:prstGeom prst="rect">
            <a:avLst/>
          </a:prstGeom>
        </p:spPr>
      </p:pic>
      <p:sp>
        <p:nvSpPr>
          <p:cNvPr id="11" name="כותרת 1">
            <a:extLst>
              <a:ext uri="{FF2B5EF4-FFF2-40B4-BE49-F238E27FC236}">
                <a16:creationId xmlns:a16="http://schemas.microsoft.com/office/drawing/2014/main" id="{0E6DA4BA-CD8C-4DA0-A66A-796BB6C578ED}"/>
              </a:ext>
            </a:extLst>
          </p:cNvPr>
          <p:cNvSpPr txBox="1">
            <a:spLocks/>
          </p:cNvSpPr>
          <p:nvPr/>
        </p:nvSpPr>
        <p:spPr>
          <a:xfrm>
            <a:off x="0" y="1205105"/>
            <a:ext cx="2039938" cy="507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/>
            <a:r>
              <a:rPr lang="he-IL" sz="2000" dirty="0"/>
              <a:t>היסטוריית שיעורים של תלמיד ,שיעור אחרון ושיעור קרוב</a:t>
            </a:r>
            <a:endParaRPr lang="en-US" sz="2000" dirty="0"/>
          </a:p>
        </p:txBody>
      </p:sp>
      <p:sp>
        <p:nvSpPr>
          <p:cNvPr id="12" name="כותרת 1">
            <a:extLst>
              <a:ext uri="{FF2B5EF4-FFF2-40B4-BE49-F238E27FC236}">
                <a16:creationId xmlns:a16="http://schemas.microsoft.com/office/drawing/2014/main" id="{50B2FDB6-1A4B-49DD-ADBF-2ABF84D73EBF}"/>
              </a:ext>
            </a:extLst>
          </p:cNvPr>
          <p:cNvSpPr txBox="1">
            <a:spLocks/>
          </p:cNvSpPr>
          <p:nvPr/>
        </p:nvSpPr>
        <p:spPr>
          <a:xfrm>
            <a:off x="2126662" y="1205104"/>
            <a:ext cx="2039938" cy="507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/>
            <a:r>
              <a:rPr lang="he-IL" sz="1400" dirty="0"/>
              <a:t>היסטוריית טסטים בחלק התחתון של המסך אפשר</a:t>
            </a:r>
            <a:endParaRPr lang="en-US" sz="1400" dirty="0"/>
          </a:p>
        </p:txBody>
      </p:sp>
      <p:sp>
        <p:nvSpPr>
          <p:cNvPr id="13" name="כותרת 1">
            <a:extLst>
              <a:ext uri="{FF2B5EF4-FFF2-40B4-BE49-F238E27FC236}">
                <a16:creationId xmlns:a16="http://schemas.microsoft.com/office/drawing/2014/main" id="{2396FAB0-D198-4C0B-8BCB-355AAAFB2944}"/>
              </a:ext>
            </a:extLst>
          </p:cNvPr>
          <p:cNvSpPr txBox="1">
            <a:spLocks/>
          </p:cNvSpPr>
          <p:nvPr/>
        </p:nvSpPr>
        <p:spPr>
          <a:xfrm>
            <a:off x="4237996" y="1199347"/>
            <a:ext cx="2039938" cy="507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/>
            <a:r>
              <a:rPr lang="he-IL" sz="1400" dirty="0"/>
              <a:t>תוצאת טסט מוצגת בלחיצה על האייקון שליד הרשומה בהיסטורית טסטים</a:t>
            </a:r>
            <a:endParaRPr lang="en-US" sz="1400" dirty="0"/>
          </a:p>
        </p:txBody>
      </p:sp>
      <p:sp>
        <p:nvSpPr>
          <p:cNvPr id="15" name="כותרת 1">
            <a:extLst>
              <a:ext uri="{FF2B5EF4-FFF2-40B4-BE49-F238E27FC236}">
                <a16:creationId xmlns:a16="http://schemas.microsoft.com/office/drawing/2014/main" id="{E6982905-E360-4BC2-9361-23498422196E}"/>
              </a:ext>
            </a:extLst>
          </p:cNvPr>
          <p:cNvSpPr txBox="1">
            <a:spLocks/>
          </p:cNvSpPr>
          <p:nvPr/>
        </p:nvSpPr>
        <p:spPr>
          <a:xfrm>
            <a:off x="6349330" y="1199347"/>
            <a:ext cx="2039938" cy="507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/>
            <a:r>
              <a:rPr lang="he-IL" sz="2000" dirty="0"/>
              <a:t>היסטוריית תשלומים והמצב שלהם בחלק התחתון של המסך</a:t>
            </a:r>
            <a:endParaRPr lang="en-US" sz="2000" dirty="0"/>
          </a:p>
        </p:txBody>
      </p:sp>
      <p:sp>
        <p:nvSpPr>
          <p:cNvPr id="16" name="כותרת 1">
            <a:extLst>
              <a:ext uri="{FF2B5EF4-FFF2-40B4-BE49-F238E27FC236}">
                <a16:creationId xmlns:a16="http://schemas.microsoft.com/office/drawing/2014/main" id="{DD7B5E61-E1F2-46E5-A2C0-576413F63385}"/>
              </a:ext>
            </a:extLst>
          </p:cNvPr>
          <p:cNvSpPr txBox="1">
            <a:spLocks/>
          </p:cNvSpPr>
          <p:nvPr/>
        </p:nvSpPr>
        <p:spPr>
          <a:xfrm>
            <a:off x="8470597" y="1199347"/>
            <a:ext cx="2039938" cy="507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/>
            <a:r>
              <a:rPr lang="he-IL" sz="2000" dirty="0"/>
              <a:t>הוספת תשלום בלחיצה על אייקון + שבתצוגת תשלומים</a:t>
            </a:r>
            <a:endParaRPr lang="en-US" sz="2000" dirty="0"/>
          </a:p>
        </p:txBody>
      </p:sp>
      <p:pic>
        <p:nvPicPr>
          <p:cNvPr id="17" name="תמונה 16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29CEA3C6-3398-45A2-9598-D09061125A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64" y="1706932"/>
            <a:ext cx="2039112" cy="4193547"/>
          </a:xfrm>
          <a:prstGeom prst="rect">
            <a:avLst/>
          </a:prstGeom>
        </p:spPr>
      </p:pic>
      <p:pic>
        <p:nvPicPr>
          <p:cNvPr id="19" name="תמונה 18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80EBF60A-CB60-4184-87CE-1100B4AE3F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148" y="1706932"/>
            <a:ext cx="2039112" cy="4193547"/>
          </a:xfrm>
          <a:prstGeom prst="rect">
            <a:avLst/>
          </a:prstGeom>
        </p:spPr>
      </p:pic>
      <p:sp>
        <p:nvSpPr>
          <p:cNvPr id="20" name="כותרת 1">
            <a:extLst>
              <a:ext uri="{FF2B5EF4-FFF2-40B4-BE49-F238E27FC236}">
                <a16:creationId xmlns:a16="http://schemas.microsoft.com/office/drawing/2014/main" id="{F9E4F29B-181F-4CD8-8DA5-3B74B13535D5}"/>
              </a:ext>
            </a:extLst>
          </p:cNvPr>
          <p:cNvSpPr txBox="1">
            <a:spLocks/>
          </p:cNvSpPr>
          <p:nvPr/>
        </p:nvSpPr>
        <p:spPr>
          <a:xfrm>
            <a:off x="10591864" y="1199346"/>
            <a:ext cx="2039938" cy="507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/>
            <a:r>
              <a:rPr lang="he-IL" sz="1400" dirty="0"/>
              <a:t>שליחת סכום ששולם לאישור התלמיד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31126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6A5EF059-0B33-46AC-9DFC-15A09C935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724" y="2722826"/>
            <a:ext cx="3476625" cy="1038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מורה התראות</a:t>
            </a:r>
          </a:p>
        </p:txBody>
      </p:sp>
      <p:pic>
        <p:nvPicPr>
          <p:cNvPr id="7" name="תמונה 6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0140C131-064C-4DC6-8382-906F5E18F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550" y="1049570"/>
            <a:ext cx="2598213" cy="5281379"/>
          </a:xfrm>
          <a:prstGeom prst="rect">
            <a:avLst/>
          </a:prstGeom>
        </p:spPr>
      </p:pic>
      <p:pic>
        <p:nvPicPr>
          <p:cNvPr id="5" name="מציין מיקום תוכן 4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9BD1321E-8114-4482-97AE-210D85FAA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900" y="1049572"/>
            <a:ext cx="2541657" cy="5281378"/>
          </a:xfrm>
          <a:prstGeom prst="rect">
            <a:avLst/>
          </a:prstGeom>
        </p:spPr>
      </p:pic>
      <p:sp>
        <p:nvSpPr>
          <p:cNvPr id="6" name="כותרת 1">
            <a:extLst>
              <a:ext uri="{FF2B5EF4-FFF2-40B4-BE49-F238E27FC236}">
                <a16:creationId xmlns:a16="http://schemas.microsoft.com/office/drawing/2014/main" id="{0824333C-776A-47DF-A470-EA3EBCBC841F}"/>
              </a:ext>
            </a:extLst>
          </p:cNvPr>
          <p:cNvSpPr txBox="1">
            <a:spLocks/>
          </p:cNvSpPr>
          <p:nvPr/>
        </p:nvSpPr>
        <p:spPr>
          <a:xfrm>
            <a:off x="5860542" y="367109"/>
            <a:ext cx="2454228" cy="519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32500" lnSpcReduction="2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he-IL" sz="4800" dirty="0"/>
              <a:t>בית ספר אחר ביקש להוסיף את המורה והמורה אישר את </a:t>
            </a:r>
            <a:r>
              <a:rPr lang="he-IL" sz="4800" dirty="0" err="1"/>
              <a:t>הבקש</a:t>
            </a:r>
            <a:endParaRPr lang="en-US" sz="4800" dirty="0"/>
          </a:p>
        </p:txBody>
      </p:sp>
      <p:sp>
        <p:nvSpPr>
          <p:cNvPr id="8" name="כותרת 1">
            <a:extLst>
              <a:ext uri="{FF2B5EF4-FFF2-40B4-BE49-F238E27FC236}">
                <a16:creationId xmlns:a16="http://schemas.microsoft.com/office/drawing/2014/main" id="{96FEA4A7-E41D-46C5-925D-B8BD71ED258A}"/>
              </a:ext>
            </a:extLst>
          </p:cNvPr>
          <p:cNvSpPr txBox="1">
            <a:spLocks/>
          </p:cNvSpPr>
          <p:nvPr/>
        </p:nvSpPr>
        <p:spPr>
          <a:xfrm>
            <a:off x="8314770" y="387084"/>
            <a:ext cx="2454228" cy="519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he-IL" sz="1600" dirty="0"/>
              <a:t>שליחת הודה לכל התלמידים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74805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46ACA20-4A91-438D-A617-1B44A5B9D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447" y="5017276"/>
            <a:ext cx="4432586" cy="76143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 rtl="0"/>
            <a:r>
              <a:rPr lang="he-IL" sz="6000" dirty="0"/>
              <a:t>מורה שיבוץ זמנים</a:t>
            </a:r>
            <a:endParaRPr lang="en-US" sz="6000" dirty="0"/>
          </a:p>
        </p:txBody>
      </p:sp>
      <p:pic>
        <p:nvPicPr>
          <p:cNvPr id="9" name="תמונה 8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0B588DE7-1535-436D-9479-FF5BE4808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63" y="476573"/>
            <a:ext cx="1840271" cy="3774916"/>
          </a:xfrm>
          <a:prstGeom prst="rect">
            <a:avLst/>
          </a:prstGeom>
        </p:spPr>
      </p:pic>
      <p:pic>
        <p:nvPicPr>
          <p:cNvPr id="7" name="תמונה 6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520EFF32-B55D-41A1-BF08-DB894327D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235" y="476573"/>
            <a:ext cx="1840271" cy="3774916"/>
          </a:xfrm>
          <a:prstGeom prst="rect">
            <a:avLst/>
          </a:prstGeom>
        </p:spPr>
      </p:pic>
      <p:pic>
        <p:nvPicPr>
          <p:cNvPr id="5" name="מציין מיקום תוכן 4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B4BF8E48-C45E-4C30-A51E-50E9E13D70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761" y="476572"/>
            <a:ext cx="1840272" cy="3774917"/>
          </a:xfrm>
          <a:prstGeom prst="rect">
            <a:avLst/>
          </a:prstGeom>
        </p:spPr>
      </p:pic>
      <p:pic>
        <p:nvPicPr>
          <p:cNvPr id="11" name="תמונה 10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8EC5B5C6-893B-4237-93E9-D5696613CD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379" y="476573"/>
            <a:ext cx="1840271" cy="377491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733B210-462D-42A4-BA20-36743BB5E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14D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כותרת 1">
            <a:extLst>
              <a:ext uri="{FF2B5EF4-FFF2-40B4-BE49-F238E27FC236}">
                <a16:creationId xmlns:a16="http://schemas.microsoft.com/office/drawing/2014/main" id="{FB3CFC39-8726-47C0-A42C-F4236A66A3F1}"/>
              </a:ext>
            </a:extLst>
          </p:cNvPr>
          <p:cNvSpPr txBox="1">
            <a:spLocks/>
          </p:cNvSpPr>
          <p:nvPr/>
        </p:nvSpPr>
        <p:spPr>
          <a:xfrm>
            <a:off x="904663" y="4318887"/>
            <a:ext cx="1840271" cy="483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he-IL" sz="2000" dirty="0"/>
              <a:t>זמני שיעורים</a:t>
            </a:r>
            <a:endParaRPr lang="en-US" sz="2000" dirty="0"/>
          </a:p>
        </p:txBody>
      </p:sp>
      <p:sp>
        <p:nvSpPr>
          <p:cNvPr id="10" name="כותרת 1">
            <a:extLst>
              <a:ext uri="{FF2B5EF4-FFF2-40B4-BE49-F238E27FC236}">
                <a16:creationId xmlns:a16="http://schemas.microsoft.com/office/drawing/2014/main" id="{6AA43EE6-CAEB-451C-BC4F-60F3E37E602E}"/>
              </a:ext>
            </a:extLst>
          </p:cNvPr>
          <p:cNvSpPr txBox="1">
            <a:spLocks/>
          </p:cNvSpPr>
          <p:nvPr/>
        </p:nvSpPr>
        <p:spPr>
          <a:xfrm>
            <a:off x="3799146" y="4334406"/>
            <a:ext cx="1840271" cy="483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he-IL" sz="2000" dirty="0"/>
              <a:t>שיבוץ שיעורים</a:t>
            </a:r>
            <a:endParaRPr lang="en-US" sz="2000" dirty="0"/>
          </a:p>
        </p:txBody>
      </p:sp>
      <p:sp>
        <p:nvSpPr>
          <p:cNvPr id="12" name="כותרת 1">
            <a:extLst>
              <a:ext uri="{FF2B5EF4-FFF2-40B4-BE49-F238E27FC236}">
                <a16:creationId xmlns:a16="http://schemas.microsoft.com/office/drawing/2014/main" id="{788A3767-B2E9-48F1-BEC6-CC9BA902BAC2}"/>
              </a:ext>
            </a:extLst>
          </p:cNvPr>
          <p:cNvSpPr txBox="1">
            <a:spLocks/>
          </p:cNvSpPr>
          <p:nvPr/>
        </p:nvSpPr>
        <p:spPr>
          <a:xfrm>
            <a:off x="6621762" y="4314906"/>
            <a:ext cx="1840271" cy="4836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he-IL" sz="2000" dirty="0"/>
              <a:t>זמני טסטים</a:t>
            </a:r>
            <a:endParaRPr lang="en-US" sz="2000" dirty="0"/>
          </a:p>
        </p:txBody>
      </p:sp>
      <p:sp>
        <p:nvSpPr>
          <p:cNvPr id="13" name="כותרת 1">
            <a:extLst>
              <a:ext uri="{FF2B5EF4-FFF2-40B4-BE49-F238E27FC236}">
                <a16:creationId xmlns:a16="http://schemas.microsoft.com/office/drawing/2014/main" id="{4597A62A-3D16-4A93-87D4-E762EF8CA8B7}"/>
              </a:ext>
            </a:extLst>
          </p:cNvPr>
          <p:cNvSpPr txBox="1">
            <a:spLocks/>
          </p:cNvSpPr>
          <p:nvPr/>
        </p:nvSpPr>
        <p:spPr>
          <a:xfrm>
            <a:off x="9444378" y="4314906"/>
            <a:ext cx="1840271" cy="4836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he-IL" sz="2000" dirty="0"/>
              <a:t>צפייה ועריכת שיעורים שהוגדרו לשיבוץ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16720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45E73CCC-9360-41E3-AD20-CE7A13575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 rtl="0"/>
            <a:r>
              <a:rPr lang="he-IL" sz="5400" dirty="0">
                <a:solidFill>
                  <a:srgbClr val="FFFFFF"/>
                </a:solidFill>
              </a:rPr>
              <a:t>מורה הוספת תלמיד(אותם מסכים להוספת מורה)</a:t>
            </a:r>
            <a:endParaRPr lang="en-US" sz="5400" dirty="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מציין מיקום תוכן 4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2170C433-92A2-41C4-9A48-6BFAB6FA9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01" y="2426818"/>
            <a:ext cx="1948848" cy="39976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תמונה 6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9D22810F-A5EB-4073-9995-68C7BFC1E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607" y="2426818"/>
            <a:ext cx="1948848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65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845BCA1-E968-4A4F-8104-7D3AA9C16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0077" y="4990081"/>
            <a:ext cx="6746416" cy="78862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 rtl="0"/>
            <a:r>
              <a:rPr lang="he-IL" sz="6000" dirty="0"/>
              <a:t>תלמיד מסך ראשי של תלמיד</a:t>
            </a:r>
            <a:endParaRPr lang="en-US" sz="6000" dirty="0"/>
          </a:p>
        </p:txBody>
      </p:sp>
      <p:pic>
        <p:nvPicPr>
          <p:cNvPr id="7" name="תמונה 6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B80B2C65-6DD6-4075-A79C-B205659A8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87" y="476573"/>
            <a:ext cx="1840271" cy="3774916"/>
          </a:xfrm>
          <a:prstGeom prst="rect">
            <a:avLst/>
          </a:prstGeom>
        </p:spPr>
      </p:pic>
      <p:pic>
        <p:nvPicPr>
          <p:cNvPr id="9" name="תמונה 8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62417D98-3F27-45A5-BBE6-E5C41DE9F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745" y="476573"/>
            <a:ext cx="1840271" cy="3774916"/>
          </a:xfrm>
          <a:prstGeom prst="rect">
            <a:avLst/>
          </a:prstGeom>
        </p:spPr>
      </p:pic>
      <p:pic>
        <p:nvPicPr>
          <p:cNvPr id="5" name="מציין מיקום תוכן 4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6DC2A1F2-3AE7-417C-80F5-25B97D07A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304" y="463743"/>
            <a:ext cx="1840271" cy="377491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F880EF2-DF79-4D9D-8F11-E91D48C79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10D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כותרת 1">
            <a:extLst>
              <a:ext uri="{FF2B5EF4-FFF2-40B4-BE49-F238E27FC236}">
                <a16:creationId xmlns:a16="http://schemas.microsoft.com/office/drawing/2014/main" id="{A0E3A49B-D437-4540-B651-E4371DD2C58C}"/>
              </a:ext>
            </a:extLst>
          </p:cNvPr>
          <p:cNvSpPr txBox="1">
            <a:spLocks/>
          </p:cNvSpPr>
          <p:nvPr/>
        </p:nvSpPr>
        <p:spPr>
          <a:xfrm>
            <a:off x="143087" y="4268716"/>
            <a:ext cx="1840271" cy="4154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he-IL" sz="6000" dirty="0"/>
              <a:t>היסטוריית שיעורים</a:t>
            </a:r>
            <a:endParaRPr lang="en-US" sz="6000" dirty="0"/>
          </a:p>
        </p:txBody>
      </p:sp>
      <p:sp>
        <p:nvSpPr>
          <p:cNvPr id="10" name="כותרת 1">
            <a:extLst>
              <a:ext uri="{FF2B5EF4-FFF2-40B4-BE49-F238E27FC236}">
                <a16:creationId xmlns:a16="http://schemas.microsoft.com/office/drawing/2014/main" id="{E48451E5-275E-426E-9EAF-DD30DA1DC296}"/>
              </a:ext>
            </a:extLst>
          </p:cNvPr>
          <p:cNvSpPr txBox="1">
            <a:spLocks/>
          </p:cNvSpPr>
          <p:nvPr/>
        </p:nvSpPr>
        <p:spPr>
          <a:xfrm>
            <a:off x="2360744" y="4298719"/>
            <a:ext cx="1840271" cy="4154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he-IL" sz="6000" dirty="0"/>
              <a:t>היסטוריית תשלומים</a:t>
            </a:r>
            <a:endParaRPr lang="en-US" sz="6000" dirty="0"/>
          </a:p>
        </p:txBody>
      </p:sp>
      <p:pic>
        <p:nvPicPr>
          <p:cNvPr id="4" name="תמונה 3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53C372A8-D233-43C5-8DCE-54F00A4541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837" y="450001"/>
            <a:ext cx="1836310" cy="3776472"/>
          </a:xfrm>
          <a:prstGeom prst="rect">
            <a:avLst/>
          </a:prstGeom>
        </p:spPr>
      </p:pic>
      <p:pic>
        <p:nvPicPr>
          <p:cNvPr id="11" name="תמונה 10" descr="תמונה שמכילה אלקטרוניקה, לוח מקשים&#10;&#10;התיאור נוצר באופן אוטומטי">
            <a:extLst>
              <a:ext uri="{FF2B5EF4-FFF2-40B4-BE49-F238E27FC236}">
                <a16:creationId xmlns:a16="http://schemas.microsoft.com/office/drawing/2014/main" id="{0CAC1729-3F31-4761-B7D7-05CF3BD7E8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732" y="475017"/>
            <a:ext cx="1836310" cy="3776472"/>
          </a:xfrm>
          <a:prstGeom prst="rect">
            <a:avLst/>
          </a:prstGeom>
        </p:spPr>
      </p:pic>
      <p:sp>
        <p:nvSpPr>
          <p:cNvPr id="13" name="כותרת 1">
            <a:extLst>
              <a:ext uri="{FF2B5EF4-FFF2-40B4-BE49-F238E27FC236}">
                <a16:creationId xmlns:a16="http://schemas.microsoft.com/office/drawing/2014/main" id="{796E1D4C-BB92-463E-9EE2-267A355E9EBF}"/>
              </a:ext>
            </a:extLst>
          </p:cNvPr>
          <p:cNvSpPr txBox="1">
            <a:spLocks/>
          </p:cNvSpPr>
          <p:nvPr/>
        </p:nvSpPr>
        <p:spPr>
          <a:xfrm>
            <a:off x="4356956" y="4573780"/>
            <a:ext cx="1840271" cy="4154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he-IL" sz="6000" dirty="0"/>
              <a:t>אישור תשלום על ידי לחיצה על האייקון שליד רשומת </a:t>
            </a:r>
            <a:r>
              <a:rPr lang="he-IL" sz="6000" dirty="0" err="1"/>
              <a:t>היסטרווית</a:t>
            </a:r>
            <a:r>
              <a:rPr lang="he-IL" sz="6000" dirty="0"/>
              <a:t> התשלומים</a:t>
            </a:r>
            <a:endParaRPr lang="en-US" sz="6000" dirty="0"/>
          </a:p>
        </p:txBody>
      </p:sp>
      <p:sp>
        <p:nvSpPr>
          <p:cNvPr id="15" name="כותרת 1">
            <a:extLst>
              <a:ext uri="{FF2B5EF4-FFF2-40B4-BE49-F238E27FC236}">
                <a16:creationId xmlns:a16="http://schemas.microsoft.com/office/drawing/2014/main" id="{0E7C0E93-5FE7-4A2D-856A-53D557E02C07}"/>
              </a:ext>
            </a:extLst>
          </p:cNvPr>
          <p:cNvSpPr txBox="1">
            <a:spLocks/>
          </p:cNvSpPr>
          <p:nvPr/>
        </p:nvSpPr>
        <p:spPr>
          <a:xfrm>
            <a:off x="6787303" y="4298719"/>
            <a:ext cx="1840271" cy="4154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2500" lnSpcReduction="2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he-IL" sz="6000" dirty="0"/>
              <a:t>היסטוריית טסטים</a:t>
            </a:r>
            <a:endParaRPr lang="en-US" sz="6000" dirty="0"/>
          </a:p>
        </p:txBody>
      </p:sp>
      <p:sp>
        <p:nvSpPr>
          <p:cNvPr id="16" name="כותרת 1">
            <a:extLst>
              <a:ext uri="{FF2B5EF4-FFF2-40B4-BE49-F238E27FC236}">
                <a16:creationId xmlns:a16="http://schemas.microsoft.com/office/drawing/2014/main" id="{DBFA523C-B62B-4770-BE39-54F1E180B983}"/>
              </a:ext>
            </a:extLst>
          </p:cNvPr>
          <p:cNvSpPr txBox="1">
            <a:spLocks/>
          </p:cNvSpPr>
          <p:nvPr/>
        </p:nvSpPr>
        <p:spPr>
          <a:xfrm>
            <a:off x="9089876" y="4379369"/>
            <a:ext cx="1840271" cy="4154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25000" lnSpcReduction="20000"/>
          </a:bodyPr>
          <a:lstStyle>
            <a:lvl1pPr algn="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he-IL" sz="6000" dirty="0"/>
              <a:t>הצגת תוצאת טסט בלחיצה על האייקון שליד הרשומה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136712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B0A2A99-2682-48FA-AAD5-AC9A9CBF80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16576" y="6109820"/>
            <a:ext cx="2887604" cy="607101"/>
          </a:xfrm>
        </p:spPr>
        <p:txBody>
          <a:bodyPr>
            <a:normAutofit fontScale="90000"/>
          </a:bodyPr>
          <a:lstStyle/>
          <a:p>
            <a:br>
              <a:rPr lang="he-IL" sz="4000" dirty="0"/>
            </a:br>
            <a:br>
              <a:rPr lang="he-IL" sz="4000" dirty="0"/>
            </a:br>
            <a:r>
              <a:rPr lang="he-IL" sz="4000" dirty="0"/>
              <a:t>תלמיד הגדרות</a:t>
            </a:r>
            <a:br>
              <a:rPr lang="he-IL" sz="3300" dirty="0"/>
            </a:br>
            <a:r>
              <a:rPr lang="he-IL" sz="3300" dirty="0"/>
              <a:t>(אותם מסכים אצל המורה והבית ספר)</a:t>
            </a:r>
            <a:endParaRPr lang="en-US" sz="3300" dirty="0"/>
          </a:p>
        </p:txBody>
      </p:sp>
      <p:pic>
        <p:nvPicPr>
          <p:cNvPr id="37" name="תמונה 36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A39E90E1-D32F-42AE-8B56-72C83E9E5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441" y="444771"/>
            <a:ext cx="1840271" cy="3774916"/>
          </a:xfrm>
          <a:prstGeom prst="rect">
            <a:avLst/>
          </a:prstGeom>
        </p:spPr>
      </p:pic>
      <p:pic>
        <p:nvPicPr>
          <p:cNvPr id="35" name="תמונה 34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2D1DD665-C782-42B9-9D7A-7722D4D360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13" y="544782"/>
            <a:ext cx="1840271" cy="3774916"/>
          </a:xfrm>
          <a:prstGeom prst="rect">
            <a:avLst/>
          </a:prstGeom>
        </p:spPr>
      </p:pic>
      <p:pic>
        <p:nvPicPr>
          <p:cNvPr id="29" name="תמונה 28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0AEDCC89-8DDB-41A4-B9D6-0DBF8355E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761" y="476572"/>
            <a:ext cx="1840272" cy="3774917"/>
          </a:xfrm>
          <a:prstGeom prst="rect">
            <a:avLst/>
          </a:prstGeom>
        </p:spPr>
      </p:pic>
      <p:pic>
        <p:nvPicPr>
          <p:cNvPr id="31" name="תמונה 30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E7AF4FB9-1DEB-4D44-BA18-D5989E235C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379" y="476573"/>
            <a:ext cx="1840271" cy="3774916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733B210-462D-42A4-BA20-36743BB5E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13D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כותרת 1">
            <a:extLst>
              <a:ext uri="{FF2B5EF4-FFF2-40B4-BE49-F238E27FC236}">
                <a16:creationId xmlns:a16="http://schemas.microsoft.com/office/drawing/2014/main" id="{795EC34B-A346-4760-B607-6C384AD2CE5B}"/>
              </a:ext>
            </a:extLst>
          </p:cNvPr>
          <p:cNvSpPr txBox="1">
            <a:spLocks/>
          </p:cNvSpPr>
          <p:nvPr/>
        </p:nvSpPr>
        <p:spPr>
          <a:xfrm>
            <a:off x="904663" y="4401390"/>
            <a:ext cx="1840271" cy="538892"/>
          </a:xfrm>
          <a:prstGeom prst="rect">
            <a:avLst/>
          </a:prstGeom>
        </p:spPr>
        <p:txBody>
          <a:bodyPr vert="horz" lIns="91440" tIns="45720" rIns="91440" bIns="45720" rtlCol="1" anchor="b">
            <a:normAutofit fontScale="47500" lnSpcReduction="20000"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4000" dirty="0"/>
              <a:t>מסך הגדרות ראשי</a:t>
            </a:r>
            <a:endParaRPr lang="en-US" sz="3300" dirty="0"/>
          </a:p>
        </p:txBody>
      </p:sp>
      <p:sp>
        <p:nvSpPr>
          <p:cNvPr id="14" name="כותרת 1">
            <a:extLst>
              <a:ext uri="{FF2B5EF4-FFF2-40B4-BE49-F238E27FC236}">
                <a16:creationId xmlns:a16="http://schemas.microsoft.com/office/drawing/2014/main" id="{F8330F80-08FD-4A45-AEF3-E97193A5C7B5}"/>
              </a:ext>
            </a:extLst>
          </p:cNvPr>
          <p:cNvSpPr txBox="1">
            <a:spLocks/>
          </p:cNvSpPr>
          <p:nvPr/>
        </p:nvSpPr>
        <p:spPr>
          <a:xfrm>
            <a:off x="3751234" y="4301600"/>
            <a:ext cx="1840271" cy="538892"/>
          </a:xfrm>
          <a:prstGeom prst="rect">
            <a:avLst/>
          </a:prstGeom>
        </p:spPr>
        <p:txBody>
          <a:bodyPr vert="horz" lIns="91440" tIns="45720" rIns="91440" bIns="45720" rtlCol="1" anchor="b">
            <a:normAutofit fontScale="62500" lnSpcReduction="20000"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4000" dirty="0"/>
              <a:t>הגרות התראות</a:t>
            </a:r>
            <a:endParaRPr lang="en-US" sz="3300" dirty="0"/>
          </a:p>
        </p:txBody>
      </p:sp>
      <p:sp>
        <p:nvSpPr>
          <p:cNvPr id="15" name="כותרת 1">
            <a:extLst>
              <a:ext uri="{FF2B5EF4-FFF2-40B4-BE49-F238E27FC236}">
                <a16:creationId xmlns:a16="http://schemas.microsoft.com/office/drawing/2014/main" id="{DC4AB6B2-71B4-4A10-993E-A69D0B654109}"/>
              </a:ext>
            </a:extLst>
          </p:cNvPr>
          <p:cNvSpPr txBox="1">
            <a:spLocks/>
          </p:cNvSpPr>
          <p:nvPr/>
        </p:nvSpPr>
        <p:spPr>
          <a:xfrm>
            <a:off x="6621762" y="4319698"/>
            <a:ext cx="1840271" cy="538892"/>
          </a:xfrm>
          <a:prstGeom prst="rect">
            <a:avLst/>
          </a:prstGeom>
        </p:spPr>
        <p:txBody>
          <a:bodyPr vert="horz" lIns="91440" tIns="45720" rIns="91440" bIns="45720" rtlCol="1" anchor="b">
            <a:normAutofit fontScale="62500" lnSpcReduction="20000"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4000" dirty="0"/>
              <a:t>הגרות אבטחה</a:t>
            </a:r>
            <a:endParaRPr lang="en-US" sz="3300" dirty="0"/>
          </a:p>
        </p:txBody>
      </p:sp>
      <p:sp>
        <p:nvSpPr>
          <p:cNvPr id="16" name="כותרת 1">
            <a:extLst>
              <a:ext uri="{FF2B5EF4-FFF2-40B4-BE49-F238E27FC236}">
                <a16:creationId xmlns:a16="http://schemas.microsoft.com/office/drawing/2014/main" id="{3DD63A92-0F38-4A56-8CC3-24F6E4E061BB}"/>
              </a:ext>
            </a:extLst>
          </p:cNvPr>
          <p:cNvSpPr txBox="1">
            <a:spLocks/>
          </p:cNvSpPr>
          <p:nvPr/>
        </p:nvSpPr>
        <p:spPr>
          <a:xfrm>
            <a:off x="9444379" y="4319698"/>
            <a:ext cx="1840271" cy="538892"/>
          </a:xfrm>
          <a:prstGeom prst="rect">
            <a:avLst/>
          </a:prstGeom>
        </p:spPr>
        <p:txBody>
          <a:bodyPr vert="horz" lIns="91440" tIns="45720" rIns="91440" bIns="45720" rtlCol="1" anchor="b">
            <a:normAutofit fontScale="62500" lnSpcReduction="20000"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e-IL" sz="4000" dirty="0"/>
              <a:t>הגרות פרטיות</a:t>
            </a:r>
            <a:endParaRPr lang="en-US" sz="3300" dirty="0"/>
          </a:p>
        </p:txBody>
      </p:sp>
    </p:spTree>
    <p:extLst>
      <p:ext uri="{BB962C8B-B14F-4D97-AF65-F5344CB8AC3E}">
        <p14:creationId xmlns:p14="http://schemas.microsoft.com/office/powerpoint/2010/main" val="1352235027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</TotalTime>
  <Words>180</Words>
  <Application>Microsoft Office PowerPoint</Application>
  <PresentationFormat>מסך רחב</PresentationFormat>
  <Paragraphs>45</Paragraphs>
  <Slides>11</Slides>
  <Notes>0</Notes>
  <HiddenSlides>0</HiddenSlides>
  <MMClips>2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ערכת נושא Office</vt:lpstr>
      <vt:lpstr>Register school</vt:lpstr>
      <vt:lpstr>login</vt:lpstr>
      <vt:lpstr>בית ספר</vt:lpstr>
      <vt:lpstr>מורה דף ראשי</vt:lpstr>
      <vt:lpstr>מורה התראות</vt:lpstr>
      <vt:lpstr>מורה שיבוץ זמנים</vt:lpstr>
      <vt:lpstr>מורה הוספת תלמיד(אותם מסכים להוספת מורה)</vt:lpstr>
      <vt:lpstr>תלמיד מסך ראשי של תלמיד</vt:lpstr>
      <vt:lpstr>  תלמיד הגדרות (אותם מסכים אצל המורה והבית ספר)</vt:lpstr>
      <vt:lpstr>שיבוץ שיעורים</vt:lpstr>
      <vt:lpstr>שיבוץ טסטים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הגדרות</dc:title>
  <dc:creator>user</dc:creator>
  <cp:lastModifiedBy>morad sleman</cp:lastModifiedBy>
  <cp:revision>11</cp:revision>
  <dcterms:created xsi:type="dcterms:W3CDTF">2020-01-26T08:51:16Z</dcterms:created>
  <dcterms:modified xsi:type="dcterms:W3CDTF">2020-02-24T08:58:27Z</dcterms:modified>
</cp:coreProperties>
</file>